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944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9431-C272-4E7D-9BA0-A3F23A4EF151}" type="datetimeFigureOut">
              <a:rPr lang="es-VE" smtClean="0"/>
              <a:t>04/09/2019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320-2258-4141-94A1-EBF6F7A951D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10624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9431-C272-4E7D-9BA0-A3F23A4EF151}" type="datetimeFigureOut">
              <a:rPr lang="es-VE" smtClean="0"/>
              <a:t>04/09/2019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320-2258-4141-94A1-EBF6F7A951D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0821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9431-C272-4E7D-9BA0-A3F23A4EF151}" type="datetimeFigureOut">
              <a:rPr lang="es-VE" smtClean="0"/>
              <a:t>04/09/2019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320-2258-4141-94A1-EBF6F7A951D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8665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9431-C272-4E7D-9BA0-A3F23A4EF151}" type="datetimeFigureOut">
              <a:rPr lang="es-VE" smtClean="0"/>
              <a:t>04/09/2019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320-2258-4141-94A1-EBF6F7A951D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4834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9431-C272-4E7D-9BA0-A3F23A4EF151}" type="datetimeFigureOut">
              <a:rPr lang="es-VE" smtClean="0"/>
              <a:t>04/09/2019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320-2258-4141-94A1-EBF6F7A951D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822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9431-C272-4E7D-9BA0-A3F23A4EF151}" type="datetimeFigureOut">
              <a:rPr lang="es-VE" smtClean="0"/>
              <a:t>04/09/2019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320-2258-4141-94A1-EBF6F7A951D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0353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9431-C272-4E7D-9BA0-A3F23A4EF151}" type="datetimeFigureOut">
              <a:rPr lang="es-VE" smtClean="0"/>
              <a:t>04/09/2019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320-2258-4141-94A1-EBF6F7A951D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13516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9431-C272-4E7D-9BA0-A3F23A4EF151}" type="datetimeFigureOut">
              <a:rPr lang="es-VE" smtClean="0"/>
              <a:t>04/09/2019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320-2258-4141-94A1-EBF6F7A951D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7393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9431-C272-4E7D-9BA0-A3F23A4EF151}" type="datetimeFigureOut">
              <a:rPr lang="es-VE" smtClean="0"/>
              <a:t>04/09/2019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320-2258-4141-94A1-EBF6F7A951D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1990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9431-C272-4E7D-9BA0-A3F23A4EF151}" type="datetimeFigureOut">
              <a:rPr lang="es-VE" smtClean="0"/>
              <a:t>04/09/2019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320-2258-4141-94A1-EBF6F7A951D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19626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9431-C272-4E7D-9BA0-A3F23A4EF151}" type="datetimeFigureOut">
              <a:rPr lang="es-VE" smtClean="0"/>
              <a:t>04/09/2019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320-2258-4141-94A1-EBF6F7A951D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3995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E9431-C272-4E7D-9BA0-A3F23A4EF151}" type="datetimeFigureOut">
              <a:rPr lang="es-VE" smtClean="0"/>
              <a:t>04/09/2019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E320-2258-4141-94A1-EBF6F7A951D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198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984" y="151214"/>
            <a:ext cx="3429297" cy="103641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404664" y="151214"/>
            <a:ext cx="266429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3600" dirty="0" smtClean="0"/>
              <a:t>TÍTULO</a:t>
            </a:r>
          </a:p>
          <a:p>
            <a:pPr algn="ctr"/>
            <a:endParaRPr lang="es-VE" sz="1000" dirty="0"/>
          </a:p>
          <a:p>
            <a:pPr algn="ctr"/>
            <a:r>
              <a:rPr lang="es-VE" dirty="0" smtClean="0"/>
              <a:t>Autores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8659315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PEDRO LOZADA</dc:creator>
  <cp:lastModifiedBy>PEDRO LOZADA</cp:lastModifiedBy>
  <cp:revision>1</cp:revision>
  <dcterms:created xsi:type="dcterms:W3CDTF">2019-09-04T06:56:45Z</dcterms:created>
  <dcterms:modified xsi:type="dcterms:W3CDTF">2019-09-04T06:59:58Z</dcterms:modified>
</cp:coreProperties>
</file>